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FBEF3-9777-534E-A8AF-EED6C6EB6C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7F742-3B17-4441-8FBE-59465A251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766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97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31fb57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31fb57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94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2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31fb57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31fb57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31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2882-16DD-EB4C-BD74-1450B731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AB70B-EFA1-C348-A419-E179C3D9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0B45-A3DD-1045-8E2B-A6AAC413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D269-1616-8547-BB5A-81B2E669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BDBC4-5629-1E48-B9FD-308A8315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1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327-558C-1344-A51D-CEAD19FB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F9FE5-730C-B148-B484-4ABB62012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7724-2D9F-1745-90A8-76703DD0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72D8-8953-8C44-A8B8-6E4C5171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B16B-0DF5-734A-AB81-3B3808DD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92EDF-FCE4-DF42-B11C-9D271E523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4AFEC-4377-1A44-A2D4-ECE871B0B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B59C-48B8-3744-A654-BB23AD6F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A65-2A3E-D348-9FBF-D2F001C7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107BE-21A3-F44E-BA93-4EEE990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5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6BB1-B04B-C945-9ACA-D7181FF8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59D5-7779-6C4D-A9E3-DA79D532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D67D-6B83-8A42-8FC6-DDEA27C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585A-8FC9-2E4C-8F4D-026BE228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51A1-C1D4-FC49-AFCF-488EF59C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4ED-8CB2-4C4F-845F-764CC28B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9B58-E782-D149-BA8A-876E495A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9E22-DB81-D145-83DE-BBC21546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313C-181B-5046-AC82-7356942A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FD60-4A57-1045-A324-32A7E0A2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6406-5912-A449-AF63-F4DECB1D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A8F8-933E-524B-8032-860F9E7F7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750BD-1717-D84E-9F56-7D6C0A220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31CCA-64E3-A74F-A1FC-C6C4C706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A01B-E944-DC4F-8236-DA252EDC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B375C-24B4-6F4D-AF11-5FC39C94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CD60-82AF-2A41-8A08-A3DC6CCC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77295-548C-CB41-A689-B80E4AC6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5843B-7B6A-3948-B5C8-72289F32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1590E-EC83-CA43-B19B-0003EE94B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43378-8DC7-8E46-AA3D-BDFD0F689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D7E84-C2A7-9A4F-A768-869B06AD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7A5AA-FEB9-134A-8AF1-F420D2C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E9C93-6C31-174A-813F-B07ED027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1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D4F8-2B0E-6A44-8887-F2D0C061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D2C4D-7CC6-B040-A36B-581DB1F9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64578-BBBB-2A48-9B14-2AAD2951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D09AF-22C9-9C4F-A503-DC6884E5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D90DA-4A57-9840-B744-D367685A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CA31C-C5B4-7C4A-B2F8-CDE36186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7C4EF-602C-BE49-BC9A-AD7D6462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537E-3976-734B-8E09-FB343207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6F6F6-ED78-1B46-9005-A10525D5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38510-D615-F546-93F6-EA3F38923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4503-C5CB-8145-8F77-0DC2035A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DA77A-9B5D-914A-B5CD-C8B9CED0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E0B24-628E-B746-9C38-4651434B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24E0-DD98-804F-86CF-1BEEE531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CA4B1-EF83-0646-8B85-4F1CAC68E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FBE78-5197-BE4A-90EF-540A11947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1EB38-BEB0-C94F-B911-A35FFF3D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0F06D-C0D0-4A4A-9946-580AB340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E1C83-8680-B24B-A492-F0C1B8A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86D99-BB0B-8F48-BD89-328590D0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C2FA6-9B5E-424D-B6BC-DCA9F51A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1528-D3B0-8743-8E9C-13F894524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ADB0-F268-1142-BCB7-7E8D1AB5871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9C720-8B1C-4042-B320-DDCF9AB77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BEB71-B207-8D45-965F-0A77AE60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2846921" y="1524000"/>
            <a:ext cx="6498158" cy="17248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6DB7D7"/>
              </a:buClr>
              <a:buSzPts val="5060"/>
            </a:pPr>
            <a:r>
              <a:rPr lang="en-US" dirty="0" err="1"/>
              <a:t>Trox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2846922" y="3299013"/>
            <a:ext cx="6498159" cy="9166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dk1"/>
                </a:solidFill>
              </a:rPr>
              <a:t>https://</a:t>
            </a:r>
            <a:r>
              <a:rPr lang="en-US" u="sng" dirty="0" err="1">
                <a:solidFill>
                  <a:schemeClr val="dk1"/>
                </a:solidFill>
              </a:rPr>
              <a:t>github.com</a:t>
            </a:r>
            <a:r>
              <a:rPr lang="en-US" u="sng" dirty="0">
                <a:solidFill>
                  <a:schemeClr val="dk1"/>
                </a:solidFill>
              </a:rPr>
              <a:t>/saurabh688/</a:t>
            </a:r>
            <a:r>
              <a:rPr lang="en-US" u="sng" dirty="0" err="1">
                <a:solidFill>
                  <a:schemeClr val="dk1"/>
                </a:solidFill>
              </a:rPr>
              <a:t>Trox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B04897-B794-0A4F-A57A-F8FCB691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1"/>
            <a:ext cx="9144000" cy="6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66DF37-E579-CB4D-BA8A-29D0F55D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  <a:buSzPts val="4600"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1D86C2-95D2-8447-9E40-01C49F62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  <a:buSzPts val="4600"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B46A2-6C3C-234D-9ED8-CE640060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A00726-E304-5F49-B1BA-4804B9BC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1"/>
            <a:ext cx="9144000" cy="6954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  <a:buSzPts val="4600"/>
            </a:pP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9250" indent="-181610">
              <a:spcBef>
                <a:spcPts val="0"/>
              </a:spcBef>
              <a:buSzPts val="2640"/>
              <a:buNone/>
            </a:pP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394D6E-B003-DC4E-8E0D-1F1F357B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7576"/>
            <a:ext cx="9144000" cy="6642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31fb5775_0_0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18" name="Google Shape;118;g7731fb5775_0_0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8E36F-6620-7F42-BA33-9A105549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33112D-9F3A-6B45-8C62-ED1A9868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 dirty="0"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18B083-49A5-BF4E-9698-F4E7F8D8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1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AB8E6E-59C6-3545-B94F-7FC6FDA66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31fb5775_0_6"/>
          <p:cNvSpPr txBox="1">
            <a:spLocks noGrp="1"/>
          </p:cNvSpPr>
          <p:nvPr>
            <p:ph type="title"/>
          </p:nvPr>
        </p:nvSpPr>
        <p:spPr>
          <a:xfrm>
            <a:off x="2073275" y="107576"/>
            <a:ext cx="8042400" cy="1337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endParaRPr/>
          </a:p>
        </p:txBody>
      </p:sp>
      <p:sp>
        <p:nvSpPr>
          <p:cNvPr id="125" name="Google Shape;125;g7731fb5775_0_6"/>
          <p:cNvSpPr txBox="1">
            <a:spLocks noGrp="1"/>
          </p:cNvSpPr>
          <p:nvPr>
            <p:ph type="body" idx="1"/>
          </p:nvPr>
        </p:nvSpPr>
        <p:spPr>
          <a:xfrm>
            <a:off x="2073275" y="1600201"/>
            <a:ext cx="8042400" cy="434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2000"/>
              </a:spcBef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9D0A9B-8F9F-8E48-9389-3A827318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7576"/>
            <a:ext cx="9144000" cy="6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Trox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Trox Github</dc:title>
  <dc:creator>Rai, Saurabh</dc:creator>
  <cp:lastModifiedBy>Rai, Saurabh</cp:lastModifiedBy>
  <cp:revision>1</cp:revision>
  <dcterms:created xsi:type="dcterms:W3CDTF">2022-04-12T02:04:43Z</dcterms:created>
  <dcterms:modified xsi:type="dcterms:W3CDTF">2022-04-12T02:04:50Z</dcterms:modified>
</cp:coreProperties>
</file>